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6" r:id="rId3"/>
    <p:sldId id="257" r:id="rId4"/>
    <p:sldId id="261" r:id="rId5"/>
    <p:sldId id="264" r:id="rId6"/>
    <p:sldId id="265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48A87A34-81AB-432B-8DAE-1953F412C126}" type="datetimeFigureOut">
              <a:rPr lang="en-US" dirty="0"/>
              <a:pPr/>
              <a:t>2/5/2020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2/5/2020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ymbol zastępczy zawartości 17">
            <a:extLst>
              <a:ext uri="{FF2B5EF4-FFF2-40B4-BE49-F238E27FC236}">
                <a16:creationId xmlns:a16="http://schemas.microsoft.com/office/drawing/2014/main" id="{4F849950-7ACD-427D-98ED-152EE97540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5599" y="2494816"/>
            <a:ext cx="4875297" cy="3050592"/>
          </a:xfrm>
        </p:spPr>
      </p:pic>
      <p:pic>
        <p:nvPicPr>
          <p:cNvPr id="20" name="Symbol zastępczy zawartości 19">
            <a:extLst>
              <a:ext uri="{FF2B5EF4-FFF2-40B4-BE49-F238E27FC236}">
                <a16:creationId xmlns:a16="http://schemas.microsoft.com/office/drawing/2014/main" id="{6E6B4FF4-F1A2-4899-A8DF-F66521D8A2C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6658756" y="2494816"/>
            <a:ext cx="5051871" cy="2841205"/>
          </a:xfrm>
        </p:spPr>
      </p:pic>
      <p:sp>
        <p:nvSpPr>
          <p:cNvPr id="22" name="Tytuł 1">
            <a:extLst>
              <a:ext uri="{FF2B5EF4-FFF2-40B4-BE49-F238E27FC236}">
                <a16:creationId xmlns:a16="http://schemas.microsoft.com/office/drawing/2014/main" id="{C58254A5-11E5-4452-B0F5-4202F816BB1D}"/>
              </a:ext>
            </a:extLst>
          </p:cNvPr>
          <p:cNvSpPr txBox="1">
            <a:spLocks/>
          </p:cNvSpPr>
          <p:nvPr/>
        </p:nvSpPr>
        <p:spPr>
          <a:xfrm>
            <a:off x="335599" y="833415"/>
            <a:ext cx="11520802" cy="143346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Współpraca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Zespołu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Szk</a:t>
            </a:r>
            <a: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ł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  <a:t> gen.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pl-PL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ładysława</a:t>
            </a:r>
            <a: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Andresa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Izraelem</a:t>
            </a:r>
            <a:b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Zespół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Szk</a:t>
            </a:r>
            <a: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ł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gen. W</a:t>
            </a:r>
            <a:r>
              <a:rPr lang="pl-PL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ładysława</a:t>
            </a:r>
            <a:r>
              <a:rPr lang="pl-PL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Andersa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and Israel cooperation</a:t>
            </a:r>
            <a:br>
              <a:rPr lang="pl-PL" sz="2800" dirty="0"/>
            </a:b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476759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510944-5FBF-4B10-A87B-DB865336E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89814" y="872805"/>
            <a:ext cx="9610099" cy="595526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Spotkanie pomiędzy szkołami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Izrael – Polska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dirty="0"/>
            </a:br>
            <a:endParaRPr lang="pl-PL" dirty="0"/>
          </a:p>
        </p:txBody>
      </p:sp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id="{BEFA7B0E-BD8C-4715-A534-024A388CB7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7379" y="4671525"/>
            <a:ext cx="5767865" cy="15758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meeting between high schools</a:t>
            </a:r>
            <a:b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Israel </a:t>
            </a:r>
            <a:r>
              <a:rPr lang="pl-PL" sz="28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Poland</a:t>
            </a:r>
            <a:endParaRPr lang="pl-PL" sz="2800" dirty="0"/>
          </a:p>
        </p:txBody>
      </p:sp>
      <p:sp>
        <p:nvSpPr>
          <p:cNvPr id="6" name="Symbol zastępczy zawartości 4">
            <a:extLst>
              <a:ext uri="{FF2B5EF4-FFF2-40B4-BE49-F238E27FC236}">
                <a16:creationId xmlns:a16="http://schemas.microsoft.com/office/drawing/2014/main" id="{E2A8C969-F097-4E8C-9C33-6ECEC907D147}"/>
              </a:ext>
            </a:extLst>
          </p:cNvPr>
          <p:cNvSpPr txBox="1">
            <a:spLocks/>
          </p:cNvSpPr>
          <p:nvPr/>
        </p:nvSpPr>
        <p:spPr>
          <a:xfrm>
            <a:off x="6096000" y="2172379"/>
            <a:ext cx="4645152" cy="3287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pl-PL" dirty="0"/>
          </a:p>
        </p:txBody>
      </p:sp>
      <p:sp>
        <p:nvSpPr>
          <p:cNvPr id="7" name="Symbol zastępczy zawartości 4">
            <a:extLst>
              <a:ext uri="{FF2B5EF4-FFF2-40B4-BE49-F238E27FC236}">
                <a16:creationId xmlns:a16="http://schemas.microsoft.com/office/drawing/2014/main" id="{2A20B9C8-5A3A-4324-B0A8-373CD105D03E}"/>
              </a:ext>
            </a:extLst>
          </p:cNvPr>
          <p:cNvSpPr txBox="1">
            <a:spLocks/>
          </p:cNvSpPr>
          <p:nvPr/>
        </p:nvSpPr>
        <p:spPr>
          <a:xfrm>
            <a:off x="7546848" y="2017342"/>
            <a:ext cx="4645152" cy="32870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endParaRPr lang="pl-PL" dirty="0"/>
          </a:p>
        </p:txBody>
      </p:sp>
      <p:pic>
        <p:nvPicPr>
          <p:cNvPr id="18" name="Symbol zastępczy zawartości 17">
            <a:extLst>
              <a:ext uri="{FF2B5EF4-FFF2-40B4-BE49-F238E27FC236}">
                <a16:creationId xmlns:a16="http://schemas.microsoft.com/office/drawing/2014/main" id="{257B8866-50EF-4561-B5DE-BA583970839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54107" y="1074357"/>
            <a:ext cx="5087178" cy="3484368"/>
          </a:xfr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03849AD4-D6FA-49D7-958D-09725A4E12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17182" y="2017342"/>
            <a:ext cx="5775855" cy="27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14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B5E65E3-D805-497A-8042-7DBFF74D2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sz="3100" b="1" dirty="0">
                <a:latin typeface="Arial" panose="020B0604020202020204" pitchFamily="34" charset="0"/>
                <a:cs typeface="Arial" panose="020B0604020202020204" pitchFamily="34" charset="0"/>
              </a:rPr>
              <a:t>Budowanie relacji młodzieży polskiej z izraelską</a:t>
            </a:r>
            <a:br>
              <a:rPr lang="pl-PL" sz="3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31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100" b="1" dirty="0">
                <a:latin typeface="Arial" panose="020B0604020202020204" pitchFamily="34" charset="0"/>
                <a:cs typeface="Arial" panose="020B0604020202020204" pitchFamily="34" charset="0"/>
              </a:rPr>
              <a:t>Building relations between Polish and Israeli youth </a:t>
            </a:r>
            <a:br>
              <a:rPr lang="pl-PL" dirty="0"/>
            </a:br>
            <a:endParaRPr lang="pl-PL" dirty="0"/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594B8387-6B07-4E2D-8B4A-2249D970237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04642" y="2627874"/>
            <a:ext cx="4645025" cy="2878947"/>
          </a:xfrm>
        </p:spPr>
      </p:pic>
      <p:pic>
        <p:nvPicPr>
          <p:cNvPr id="12" name="Symbol zastępczy zawartości 11">
            <a:extLst>
              <a:ext uri="{FF2B5EF4-FFF2-40B4-BE49-F238E27FC236}">
                <a16:creationId xmlns:a16="http://schemas.microsoft.com/office/drawing/2014/main" id="{06027C7B-6BE5-444B-87A6-327B087C6B7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2627874"/>
            <a:ext cx="5118129" cy="2878947"/>
          </a:xfrm>
        </p:spPr>
      </p:pic>
    </p:spTree>
    <p:extLst>
      <p:ext uri="{BB962C8B-B14F-4D97-AF65-F5344CB8AC3E}">
        <p14:creationId xmlns:p14="http://schemas.microsoft.com/office/powerpoint/2010/main" val="70449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56A78F0-FEB1-49A0-BC53-21D5207EE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837" y="867619"/>
            <a:ext cx="10740325" cy="1049235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Stworzenie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galerii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Miejsca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żydowskie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w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Częstochowie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Creating  the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Jewish sites in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Częstochowa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gallery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CE2BBD7-EC7E-4DE4-99E6-3D30B5E94E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480" y="1916853"/>
            <a:ext cx="6337035" cy="3856703"/>
          </a:xfrm>
        </p:spPr>
      </p:pic>
    </p:spTree>
    <p:extLst>
      <p:ext uri="{BB962C8B-B14F-4D97-AF65-F5344CB8AC3E}">
        <p14:creationId xmlns:p14="http://schemas.microsoft.com/office/powerpoint/2010/main" val="2529586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FA51CFD-DBBB-4F41-8CB9-B7B76D2BC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14" y="147821"/>
            <a:ext cx="5708902" cy="2969739"/>
          </a:xfrm>
        </p:spPr>
        <p:txBody>
          <a:bodyPr>
            <a:normAutofit fontScale="90000"/>
          </a:bodyPr>
          <a:lstStyle/>
          <a:p>
            <a:pPr algn="ctr"/>
            <a:br>
              <a:rPr lang="pl-PL" sz="31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sz="31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3100" dirty="0">
                <a:latin typeface="Arial" panose="020B0604020202020204" pitchFamily="34" charset="0"/>
                <a:cs typeface="Arial" panose="020B0604020202020204" pitchFamily="34" charset="0"/>
              </a:rPr>
              <a:t>Uczniowie Zespołu Szkół im. gen. Władysława Andersa w budowaniu relacji z rówieśnikami z Izraela zgłębiają wiedzę na temat ich kultury, a także historii</a:t>
            </a:r>
            <a:br>
              <a:rPr lang="pl-PL" sz="31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pl-PL" dirty="0"/>
            </a:br>
            <a:endParaRPr lang="pl-PL" dirty="0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3972B297-D164-4A48-9A9A-C1A9AC6B32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749" y="3184288"/>
            <a:ext cx="4658683" cy="3494013"/>
          </a:xfrm>
        </p:spPr>
      </p:pic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76DECD8A-131F-4F63-ABB0-519C7C6A5B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73858" y="3841657"/>
            <a:ext cx="5927394" cy="2836286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Zespół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Szkół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gen. W 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Andersa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students , in order to build relationships with peers from Israel,  explore not only Jewish culture but also history</a:t>
            </a:r>
            <a:endParaRPr lang="pl-PL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91A0F235-3320-4806-A4BC-BC3F97CCFF44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6203685" y="214549"/>
            <a:ext cx="4658683" cy="3493653"/>
          </a:xfrm>
        </p:spPr>
      </p:pic>
    </p:spTree>
    <p:extLst>
      <p:ext uri="{BB962C8B-B14F-4D97-AF65-F5344CB8AC3E}">
        <p14:creationId xmlns:p14="http://schemas.microsoft.com/office/powerpoint/2010/main" val="7969807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41023B3-E769-4455-B993-D61129F11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082" y="868874"/>
            <a:ext cx="10074223" cy="1059305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Śladem kultury żydowskiej po Częstochowie</a:t>
            </a:r>
            <a:b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Following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traces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Jewish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dirty="0" err="1"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 in Częstochowa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344175EA-4F94-4AB3-9C04-A32E90EDDD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55183" y="2165350"/>
            <a:ext cx="4392084" cy="3294063"/>
          </a:xfrm>
        </p:spPr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CC4B360B-D636-497C-ADDD-AC389D662CF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26704" y="2171700"/>
            <a:ext cx="4383617" cy="3287713"/>
          </a:xfrm>
        </p:spPr>
      </p:pic>
    </p:spTree>
    <p:extLst>
      <p:ext uri="{BB962C8B-B14F-4D97-AF65-F5344CB8AC3E}">
        <p14:creationId xmlns:p14="http://schemas.microsoft.com/office/powerpoint/2010/main" val="16828823"/>
      </p:ext>
    </p:extLst>
  </p:cSld>
  <p:clrMapOvr>
    <a:masterClrMapping/>
  </p:clrMapOvr>
</p:sld>
</file>

<file path=ppt/theme/theme1.xml><?xml version="1.0" encoding="utf-8"?>
<a:theme xmlns:a="http://schemas.openxmlformats.org/drawingml/2006/main" name="Galeria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Gallery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{14AF98C7-3D08-4A04-9264-56A0E8153E42}tf10001114</Template>
  <TotalTime>163</TotalTime>
  <Words>157</Words>
  <Application>Microsoft Office PowerPoint</Application>
  <PresentationFormat>Panoramiczny</PresentationFormat>
  <Paragraphs>8</Paragraphs>
  <Slides>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9" baseType="lpstr">
      <vt:lpstr>Arial</vt:lpstr>
      <vt:lpstr>Century Gothic</vt:lpstr>
      <vt:lpstr>Galeria</vt:lpstr>
      <vt:lpstr>Prezentacja programu PowerPoint</vt:lpstr>
      <vt:lpstr>Spotkanie pomiędzy szkołami  Izrael – Polska  </vt:lpstr>
      <vt:lpstr>Budowanie relacji młodzieży polskiej z izraelską  Building relations between Polish and Israeli youth  </vt:lpstr>
      <vt:lpstr>Stworzenie galerii Miejsca żydowskie w Częstochowie Creating  the Jewish sites in Częstochowa gallery</vt:lpstr>
      <vt:lpstr>  Uczniowie Zespołu Szkół im. gen. Władysława Andersa w budowaniu relacji z rówieśnikami z Izraela zgłębiają wiedzę na temat ich kultury, a także historii  </vt:lpstr>
      <vt:lpstr>Śladem kultury żydowskiej po Częstochowie Following the traces of Jewish culture in Częstochowa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Współpraca Zespołu Szkoł im.W Andresa z Izraelem   Zespół Szkoł im. gen. W. Andersa and Israel cooperation</dc:title>
  <dc:creator>Daria Jekiel</dc:creator>
  <cp:lastModifiedBy>Daria Jekiel</cp:lastModifiedBy>
  <cp:revision>19</cp:revision>
  <dcterms:created xsi:type="dcterms:W3CDTF">2020-02-04T19:36:23Z</dcterms:created>
  <dcterms:modified xsi:type="dcterms:W3CDTF">2020-02-05T14:46:41Z</dcterms:modified>
</cp:coreProperties>
</file>